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6858000" cy="9906000" type="A4"/>
  <p:notesSz cx="6797675" cy="9926638"/>
  <p:embeddedFontLst>
    <p:embeddedFont>
      <p:font typeface="Lato" panose="020F0502020204030203" pitchFamily="34" charset="0"/>
      <p:regular r:id="rId6"/>
      <p:bold r:id="rId7"/>
      <p:italic r:id="rId8"/>
      <p:boldItalic r:id="rId9"/>
    </p:embeddedFont>
    <p:embeddedFont>
      <p:font typeface="Merriweather" panose="00000500000000000000" pitchFamily="2" charset="0"/>
      <p:regular r:id="rId10"/>
      <p:bold r:id="rId11"/>
      <p:italic r:id="rId12"/>
      <p:boldItalic r:id="rId13"/>
    </p:embeddedFont>
    <p:embeddedFont>
      <p:font typeface="Play" panose="020B0604020202020204" charset="0"/>
      <p:regular r:id="rId14"/>
      <p:bold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SzOOL8NbmqmLdyxDQFoQQ/UeP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4831F3-D5BD-4456-887F-984CBF342090}">
  <a:tblStyle styleId="{A74831F3-D5BD-4456-887F-984CBF342090}" styleName="Table_0">
    <a:wholeTbl>
      <a:tcTxStyle b="off" i="off">
        <a:font>
          <a:latin typeface="Aptos"/>
          <a:ea typeface="Aptos"/>
          <a:cs typeface="Apto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Play"/>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57575"/>
              </a:buClr>
              <a:buSzPts val="1800"/>
              <a:buNone/>
              <a:defRPr sz="1800">
                <a:solidFill>
                  <a:srgbClr val="757575"/>
                </a:solidFill>
              </a:defRPr>
            </a:lvl1pPr>
            <a:lvl2pPr marL="914400" lvl="1" indent="-228600" algn="l">
              <a:lnSpc>
                <a:spcPct val="90000"/>
              </a:lnSpc>
              <a:spcBef>
                <a:spcPts val="375"/>
              </a:spcBef>
              <a:spcAft>
                <a:spcPts val="0"/>
              </a:spcAft>
              <a:buClr>
                <a:srgbClr val="757575"/>
              </a:buClr>
              <a:buSzPts val="1500"/>
              <a:buNone/>
              <a:defRPr sz="1500">
                <a:solidFill>
                  <a:srgbClr val="757575"/>
                </a:solidFill>
              </a:defRPr>
            </a:lvl2pPr>
            <a:lvl3pPr marL="1371600" lvl="2" indent="-228600" algn="l">
              <a:lnSpc>
                <a:spcPct val="90000"/>
              </a:lnSpc>
              <a:spcBef>
                <a:spcPts val="375"/>
              </a:spcBef>
              <a:spcAft>
                <a:spcPts val="0"/>
              </a:spcAft>
              <a:buClr>
                <a:srgbClr val="757575"/>
              </a:buClr>
              <a:buSzPts val="1350"/>
              <a:buNone/>
              <a:defRPr sz="1350">
                <a:solidFill>
                  <a:srgbClr val="757575"/>
                </a:solidFill>
              </a:defRPr>
            </a:lvl3pPr>
            <a:lvl4pPr marL="1828800" lvl="3" indent="-228600" algn="l">
              <a:lnSpc>
                <a:spcPct val="90000"/>
              </a:lnSpc>
              <a:spcBef>
                <a:spcPts val="375"/>
              </a:spcBef>
              <a:spcAft>
                <a:spcPts val="0"/>
              </a:spcAft>
              <a:buClr>
                <a:srgbClr val="757575"/>
              </a:buClr>
              <a:buSzPts val="1200"/>
              <a:buNone/>
              <a:defRPr sz="1200">
                <a:solidFill>
                  <a:srgbClr val="757575"/>
                </a:solidFill>
              </a:defRPr>
            </a:lvl4pPr>
            <a:lvl5pPr marL="2286000" lvl="4" indent="-228600" algn="l">
              <a:lnSpc>
                <a:spcPct val="90000"/>
              </a:lnSpc>
              <a:spcBef>
                <a:spcPts val="375"/>
              </a:spcBef>
              <a:spcAft>
                <a:spcPts val="0"/>
              </a:spcAft>
              <a:buClr>
                <a:srgbClr val="757575"/>
              </a:buClr>
              <a:buSzPts val="1200"/>
              <a:buNone/>
              <a:defRPr sz="1200">
                <a:solidFill>
                  <a:srgbClr val="757575"/>
                </a:solidFill>
              </a:defRPr>
            </a:lvl5pPr>
            <a:lvl6pPr marL="2743200" lvl="5" indent="-228600" algn="l">
              <a:lnSpc>
                <a:spcPct val="90000"/>
              </a:lnSpc>
              <a:spcBef>
                <a:spcPts val="375"/>
              </a:spcBef>
              <a:spcAft>
                <a:spcPts val="0"/>
              </a:spcAft>
              <a:buClr>
                <a:srgbClr val="757575"/>
              </a:buClr>
              <a:buSzPts val="1200"/>
              <a:buNone/>
              <a:defRPr sz="1200">
                <a:solidFill>
                  <a:srgbClr val="757575"/>
                </a:solidFill>
              </a:defRPr>
            </a:lvl6pPr>
            <a:lvl7pPr marL="3200400" lvl="6" indent="-228600" algn="l">
              <a:lnSpc>
                <a:spcPct val="90000"/>
              </a:lnSpc>
              <a:spcBef>
                <a:spcPts val="375"/>
              </a:spcBef>
              <a:spcAft>
                <a:spcPts val="0"/>
              </a:spcAft>
              <a:buClr>
                <a:srgbClr val="757575"/>
              </a:buClr>
              <a:buSzPts val="1200"/>
              <a:buNone/>
              <a:defRPr sz="1200">
                <a:solidFill>
                  <a:srgbClr val="757575"/>
                </a:solidFill>
              </a:defRPr>
            </a:lvl7pPr>
            <a:lvl8pPr marL="3657600" lvl="7" indent="-228600" algn="l">
              <a:lnSpc>
                <a:spcPct val="90000"/>
              </a:lnSpc>
              <a:spcBef>
                <a:spcPts val="375"/>
              </a:spcBef>
              <a:spcAft>
                <a:spcPts val="0"/>
              </a:spcAft>
              <a:buClr>
                <a:srgbClr val="757575"/>
              </a:buClr>
              <a:buSzPts val="1200"/>
              <a:buNone/>
              <a:defRPr sz="1200">
                <a:solidFill>
                  <a:srgbClr val="757575"/>
                </a:solidFill>
              </a:defRPr>
            </a:lvl8pPr>
            <a:lvl9pPr marL="4114800" lvl="8" indent="-228600" algn="l">
              <a:lnSpc>
                <a:spcPct val="90000"/>
              </a:lnSpc>
              <a:spcBef>
                <a:spcPts val="375"/>
              </a:spcBef>
              <a:spcAft>
                <a:spcPts val="0"/>
              </a:spcAft>
              <a:buClr>
                <a:srgbClr val="757575"/>
              </a:buClr>
              <a:buSzPts val="1200"/>
              <a:buNone/>
              <a:defRPr sz="1200">
                <a:solidFill>
                  <a:srgbClr val="757575"/>
                </a:solidFill>
              </a:defRPr>
            </a:lvl9pPr>
          </a:lstStyle>
          <a:p>
            <a:endParaRPr/>
          </a:p>
        </p:txBody>
      </p:sp>
      <p:sp>
        <p:nvSpPr>
          <p:cNvPr id="26" name="Google Shape;26;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2915543" y="1426283"/>
            <a:ext cx="3471863" cy="7039681"/>
          </a:xfrm>
          <a:prstGeom prst="rect">
            <a:avLst/>
          </a:prstGeom>
          <a:noFill/>
          <a:ln>
            <a:noFill/>
          </a:ln>
        </p:spPr>
      </p:sp>
      <p:sp>
        <p:nvSpPr>
          <p:cNvPr id="64" name="Google Shape;64;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3"/>
        <p:cNvGrpSpPr/>
        <p:nvPr/>
      </p:nvGrpSpPr>
      <p:grpSpPr>
        <a:xfrm>
          <a:off x="0" y="0"/>
          <a:ext cx="0" cy="0"/>
          <a:chOff x="0" y="0"/>
          <a:chExt cx="0" cy="0"/>
        </a:xfrm>
      </p:grpSpPr>
      <p:sp>
        <p:nvSpPr>
          <p:cNvPr id="84" name="Google Shape;84;p1"/>
          <p:cNvSpPr/>
          <p:nvPr/>
        </p:nvSpPr>
        <p:spPr>
          <a:xfrm>
            <a:off x="0" y="0"/>
            <a:ext cx="1478280" cy="9906000"/>
          </a:xfrm>
          <a:prstGeom prst="rect">
            <a:avLst/>
          </a:prstGeom>
          <a:solidFill>
            <a:srgbClr val="1B1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 name="Google Shape;85;p1"/>
          <p:cNvPicPr preferRelativeResize="0"/>
          <p:nvPr/>
        </p:nvPicPr>
        <p:blipFill rotWithShape="1">
          <a:blip r:embed="rId3">
            <a:alphaModFix/>
          </a:blip>
          <a:srcRect/>
          <a:stretch/>
        </p:blipFill>
        <p:spPr>
          <a:xfrm>
            <a:off x="4062825" y="145900"/>
            <a:ext cx="2573950" cy="709040"/>
          </a:xfrm>
          <a:prstGeom prst="rect">
            <a:avLst/>
          </a:prstGeom>
          <a:noFill/>
          <a:ln>
            <a:noFill/>
          </a:ln>
        </p:spPr>
      </p:pic>
      <p:sp>
        <p:nvSpPr>
          <p:cNvPr id="86" name="Google Shape;86;p1"/>
          <p:cNvSpPr txBox="1"/>
          <p:nvPr/>
        </p:nvSpPr>
        <p:spPr>
          <a:xfrm rot="-5400000">
            <a:off x="-2955358" y="4621044"/>
            <a:ext cx="7389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chemeClr val="lt1"/>
                </a:solidFill>
                <a:latin typeface="Avenir"/>
                <a:ea typeface="Avenir"/>
                <a:cs typeface="Avenir"/>
                <a:sym typeface="Avenir"/>
              </a:rPr>
              <a:t>XXXXXXXX</a:t>
            </a: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1651587" y="1494501"/>
            <a:ext cx="49851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Merriweather"/>
                <a:ea typeface="Merriweather"/>
                <a:cs typeface="Merriweather"/>
                <a:sym typeface="Merriweather"/>
              </a:rPr>
              <a:t>Day 1: </a:t>
            </a:r>
            <a:r>
              <a:rPr lang="en-GB" sz="1600" b="1">
                <a:solidFill>
                  <a:schemeClr val="dk1"/>
                </a:solidFill>
                <a:latin typeface="Merriweather"/>
                <a:ea typeface="Merriweather"/>
                <a:cs typeface="Merriweather"/>
                <a:sym typeface="Merriweather"/>
              </a:rPr>
              <a:t>XXXX</a:t>
            </a:r>
            <a:r>
              <a:rPr lang="en-GB" sz="1600" b="1" i="0" u="none" strike="noStrike" cap="none">
                <a:solidFill>
                  <a:schemeClr val="dk1"/>
                </a:solidFill>
                <a:latin typeface="Merriweather"/>
                <a:ea typeface="Merriweather"/>
                <a:cs typeface="Merriweather"/>
                <a:sym typeface="Merriweather"/>
              </a:rPr>
              <a:t> </a:t>
            </a:r>
            <a:r>
              <a:rPr lang="en-GB" sz="1600" b="1">
                <a:solidFill>
                  <a:schemeClr val="dk1"/>
                </a:solidFill>
                <a:latin typeface="Merriweather"/>
                <a:ea typeface="Merriweather"/>
                <a:cs typeface="Merriweather"/>
                <a:sym typeface="Merriweather"/>
              </a:rPr>
              <a:t>00</a:t>
            </a:r>
            <a:r>
              <a:rPr lang="en-GB" sz="1600" b="1" i="0" u="none" strike="noStrike" cap="none" baseline="30000">
                <a:solidFill>
                  <a:schemeClr val="dk1"/>
                </a:solidFill>
                <a:latin typeface="Merriweather"/>
                <a:ea typeface="Merriweather"/>
                <a:cs typeface="Merriweather"/>
                <a:sym typeface="Merriweather"/>
              </a:rPr>
              <a:t>th</a:t>
            </a:r>
            <a:r>
              <a:rPr lang="en-GB" sz="1600" b="1" i="0" u="none" strike="noStrike" cap="none">
                <a:solidFill>
                  <a:schemeClr val="dk1"/>
                </a:solidFill>
                <a:latin typeface="Merriweather"/>
                <a:ea typeface="Merriweather"/>
                <a:cs typeface="Merriweather"/>
                <a:sym typeface="Merriweather"/>
              </a:rPr>
              <a:t>  | 09:30 AM – 01:15 PM</a:t>
            </a:r>
            <a:endParaRPr sz="1400" b="1" i="0" u="none" strike="noStrike" cap="none">
              <a:solidFill>
                <a:srgbClr val="000000"/>
              </a:solidFill>
              <a:latin typeface="Merriweather"/>
              <a:ea typeface="Merriweather"/>
              <a:cs typeface="Merriweather"/>
              <a:sym typeface="Merriweather"/>
            </a:endParaRPr>
          </a:p>
        </p:txBody>
      </p:sp>
      <p:graphicFrame>
        <p:nvGraphicFramePr>
          <p:cNvPr id="88" name="Google Shape;88;p1"/>
          <p:cNvGraphicFramePr/>
          <p:nvPr/>
        </p:nvGraphicFramePr>
        <p:xfrm>
          <a:off x="1707536" y="2104872"/>
          <a:ext cx="4873300" cy="7315320"/>
        </p:xfrm>
        <a:graphic>
          <a:graphicData uri="http://schemas.openxmlformats.org/drawingml/2006/table">
            <a:tbl>
              <a:tblPr firstRow="1" bandRow="1">
                <a:noFill/>
                <a:tableStyleId>{A74831F3-D5BD-4456-887F-984CBF342090}</a:tableStyleId>
              </a:tblPr>
              <a:tblGrid>
                <a:gridCol w="4873300">
                  <a:extLst>
                    <a:ext uri="{9D8B030D-6E8A-4147-A177-3AD203B41FA5}">
                      <a16:colId xmlns:a16="http://schemas.microsoft.com/office/drawing/2014/main" val="20000"/>
                    </a:ext>
                  </a:extLst>
                </a:gridCol>
              </a:tblGrid>
              <a:tr h="567925">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9:30 AM – 10:00 AM: Welcoming</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XXXXXX</a:t>
                      </a:r>
                      <a:endParaRPr sz="13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300"/>
                        <a:buFont typeface="Arial"/>
                        <a:buNone/>
                      </a:pPr>
                      <a:endParaRPr sz="1300" b="1" u="none" strike="noStrike" cap="none">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97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Lato"/>
                        <a:ea typeface="Lato"/>
                        <a:cs typeface="Lato"/>
                        <a:sym typeface="Lato"/>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135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10:00 AM – 10:30 AM: Presentation and Ice breaker</a:t>
                      </a:r>
                      <a:endParaRPr sz="1400" u="none" strike="noStrike" cap="none"/>
                    </a:p>
                    <a:p>
                      <a:pPr marL="0" marR="0" lvl="0" indent="0" algn="l" rtl="0">
                        <a:lnSpc>
                          <a:spcPct val="100000"/>
                        </a:lnSpc>
                        <a:spcBef>
                          <a:spcPts val="0"/>
                        </a:spcBef>
                        <a:spcAft>
                          <a:spcPts val="0"/>
                        </a:spcAft>
                        <a:buClr>
                          <a:schemeClr val="dk1"/>
                        </a:buClr>
                        <a:buSzPts val="1300"/>
                        <a:buFont typeface="Avenir"/>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chemeClr val="dk1"/>
                        </a:buClr>
                        <a:buSzPts val="1300"/>
                        <a:buFont typeface="Arial"/>
                        <a:buNone/>
                      </a:pPr>
                      <a:endParaRPr sz="1300">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4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97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71775">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10:30 AM – 11:00 AM: </a:t>
                      </a:r>
                      <a:r>
                        <a:rPr lang="en-GB" sz="1300" b="1">
                          <a:solidFill>
                            <a:srgbClr val="FFC000"/>
                          </a:solidFill>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a:t>
                      </a:r>
                      <a:endParaRPr sz="1300" b="1" u="none" strike="noStrike" cap="none">
                        <a:latin typeface="Avenir"/>
                        <a:ea typeface="Avenir"/>
                        <a:cs typeface="Avenir"/>
                        <a:sym typeface="Avenir"/>
                      </a:endParaRPr>
                    </a:p>
                    <a:p>
                      <a:pPr marL="0" marR="0" lvl="0" indent="0" algn="l" rtl="0">
                        <a:lnSpc>
                          <a:spcPct val="100000"/>
                        </a:lnSpc>
                        <a:spcBef>
                          <a:spcPts val="0"/>
                        </a:spcBef>
                        <a:spcAft>
                          <a:spcPts val="0"/>
                        </a:spcAft>
                        <a:buClr>
                          <a:srgbClr val="000000"/>
                        </a:buClr>
                        <a:buSzPts val="1300"/>
                        <a:buFont typeface="Arial"/>
                        <a:buNone/>
                      </a:pPr>
                      <a:endParaRPr sz="1300" b="1">
                        <a:latin typeface="Avenir"/>
                        <a:ea typeface="Avenir"/>
                        <a:cs typeface="Avenir"/>
                        <a:sym typeface="Avenir"/>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97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67925">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11:00 AM – 11:20 AM: Coffee break</a:t>
                      </a:r>
                      <a:endParaRPr sz="1400" u="none" strike="noStrike" cap="none"/>
                    </a:p>
                    <a:p>
                      <a:pPr marL="0" marR="0" lvl="0" indent="0" algn="l" rtl="0">
                        <a:lnSpc>
                          <a:spcPct val="100000"/>
                        </a:lnSpc>
                        <a:spcBef>
                          <a:spcPts val="0"/>
                        </a:spcBef>
                        <a:spcAft>
                          <a:spcPts val="0"/>
                        </a:spcAft>
                        <a:buClr>
                          <a:schemeClr val="dk1"/>
                        </a:buClr>
                        <a:buSzPts val="1300"/>
                        <a:buFont typeface="Avenir"/>
                        <a:buNone/>
                      </a:pPr>
                      <a:r>
                        <a:rPr lang="en-GB" sz="1300" b="1" u="none" strike="noStrike" cap="none">
                          <a:latin typeface="Avenir"/>
                          <a:ea typeface="Avenir"/>
                          <a:cs typeface="Avenir"/>
                          <a:sym typeface="Avenir"/>
                        </a:rPr>
                        <a:t>Location: same</a:t>
                      </a:r>
                      <a:endParaRPr sz="1400" u="none" strike="noStrike" cap="none"/>
                    </a:p>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39775">
                <a:tc>
                  <a:txBody>
                    <a:bodyPr/>
                    <a:lstStyle/>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135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11:20 AM – 12:20 AM: </a:t>
                      </a:r>
                      <a:r>
                        <a:rPr lang="en-GB" sz="1300" b="1">
                          <a:solidFill>
                            <a:srgbClr val="FFC000"/>
                          </a:solidFill>
                          <a:latin typeface="Avenir"/>
                          <a:ea typeface="Avenir"/>
                          <a:cs typeface="Avenir"/>
                          <a:sym typeface="Avenir"/>
                        </a:rPr>
                        <a:t>XXXXXX</a:t>
                      </a:r>
                      <a:endParaRPr sz="1400" u="none" strike="noStrike" cap="none"/>
                    </a:p>
                    <a:p>
                      <a:pPr marL="0" marR="0" lvl="0" indent="0" algn="l" rtl="0">
                        <a:lnSpc>
                          <a:spcPct val="100000"/>
                        </a:lnSpc>
                        <a:spcBef>
                          <a:spcPts val="0"/>
                        </a:spcBef>
                        <a:spcAft>
                          <a:spcPts val="0"/>
                        </a:spcAft>
                        <a:buClr>
                          <a:schemeClr val="dk1"/>
                        </a:buClr>
                        <a:buSzPts val="1300"/>
                        <a:buFont typeface="Avenir"/>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a:t>
                      </a:r>
                      <a:endParaRPr sz="1300" b="1">
                        <a:latin typeface="Avenir"/>
                        <a:ea typeface="Avenir"/>
                        <a:cs typeface="Avenir"/>
                        <a:sym typeface="Avenir"/>
                      </a:endParaRPr>
                    </a:p>
                    <a:p>
                      <a:pPr marL="0" marR="0" lvl="0" indent="0" algn="l" rtl="0">
                        <a:lnSpc>
                          <a:spcPct val="100000"/>
                        </a:lnSpc>
                        <a:spcBef>
                          <a:spcPts val="0"/>
                        </a:spcBef>
                        <a:spcAft>
                          <a:spcPts val="0"/>
                        </a:spcAft>
                        <a:buClr>
                          <a:schemeClr val="dk1"/>
                        </a:buClr>
                        <a:buSzPts val="1300"/>
                        <a:buFont typeface="Avenir"/>
                        <a:buNone/>
                      </a:pPr>
                      <a:endParaRPr sz="1300" b="1">
                        <a:latin typeface="Avenir"/>
                        <a:ea typeface="Avenir"/>
                        <a:cs typeface="Avenir"/>
                        <a:sym typeface="Avenir"/>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400" u="none" strike="noStrike" cap="none"/>
                    </a:p>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39775">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52400">
                <a:tc>
                  <a:txBody>
                    <a:bodyPr/>
                    <a:lstStyle/>
                    <a:p>
                      <a:pPr marL="0" marR="0" lvl="0" indent="0" algn="l" rtl="0">
                        <a:lnSpc>
                          <a:spcPct val="100000"/>
                        </a:lnSpc>
                        <a:spcBef>
                          <a:spcPts val="0"/>
                        </a:spcBef>
                        <a:spcAft>
                          <a:spcPts val="0"/>
                        </a:spcAft>
                        <a:buClr>
                          <a:srgbClr val="000000"/>
                        </a:buClr>
                        <a:buSzPts val="13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27175">
                <a:tc>
                  <a:txBody>
                    <a:bodyPr/>
                    <a:lstStyle/>
                    <a:p>
                      <a:pPr marL="0" marR="0" lvl="0" indent="0" algn="l" rtl="0">
                        <a:lnSpc>
                          <a:spcPct val="100000"/>
                        </a:lnSpc>
                        <a:spcBef>
                          <a:spcPts val="0"/>
                        </a:spcBef>
                        <a:spcAft>
                          <a:spcPts val="0"/>
                        </a:spcAft>
                        <a:buClr>
                          <a:schemeClr val="dk1"/>
                        </a:buClr>
                        <a:buSzPts val="1200"/>
                        <a:buFont typeface="Arial"/>
                        <a:buNone/>
                      </a:pPr>
                      <a:endParaRPr sz="1200" u="none" strike="noStrike" cap="none">
                        <a:solidFill>
                          <a:schemeClr val="dk1"/>
                        </a:solidFill>
                        <a:latin typeface="Lato"/>
                        <a:ea typeface="Lato"/>
                        <a:cs typeface="Lato"/>
                        <a:sym typeface="Lato"/>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0" y="0"/>
            <a:ext cx="1478280" cy="9906000"/>
          </a:xfrm>
          <a:prstGeom prst="rect">
            <a:avLst/>
          </a:prstGeom>
          <a:solidFill>
            <a:srgbClr val="1B1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4" name="Google Shape;94;p2"/>
          <p:cNvPicPr preferRelativeResize="0"/>
          <p:nvPr/>
        </p:nvPicPr>
        <p:blipFill rotWithShape="1">
          <a:blip r:embed="rId3">
            <a:alphaModFix/>
          </a:blip>
          <a:srcRect/>
          <a:stretch/>
        </p:blipFill>
        <p:spPr>
          <a:xfrm>
            <a:off x="3716250" y="255510"/>
            <a:ext cx="2621688" cy="722190"/>
          </a:xfrm>
          <a:prstGeom prst="rect">
            <a:avLst/>
          </a:prstGeom>
          <a:noFill/>
          <a:ln>
            <a:noFill/>
          </a:ln>
        </p:spPr>
      </p:pic>
      <p:sp>
        <p:nvSpPr>
          <p:cNvPr id="95" name="Google Shape;95;p2"/>
          <p:cNvSpPr txBox="1"/>
          <p:nvPr/>
        </p:nvSpPr>
        <p:spPr>
          <a:xfrm rot="-5400000">
            <a:off x="-2955331" y="4621074"/>
            <a:ext cx="738894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chemeClr val="lt1"/>
                </a:solidFill>
                <a:latin typeface="Avenir"/>
                <a:ea typeface="Avenir"/>
                <a:cs typeface="Avenir"/>
                <a:sym typeface="Avenir"/>
              </a:rPr>
              <a:t>XXXXXX</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651587" y="1494501"/>
            <a:ext cx="49851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Merriweather"/>
                <a:ea typeface="Merriweather"/>
                <a:cs typeface="Merriweather"/>
                <a:sym typeface="Merriweather"/>
              </a:rPr>
              <a:t>Day 1: </a:t>
            </a:r>
            <a:r>
              <a:rPr lang="en-GB" sz="1600" b="1">
                <a:solidFill>
                  <a:schemeClr val="dk1"/>
                </a:solidFill>
                <a:latin typeface="Merriweather"/>
                <a:ea typeface="Merriweather"/>
                <a:cs typeface="Merriweather"/>
                <a:sym typeface="Merriweather"/>
              </a:rPr>
              <a:t>XXXXX</a:t>
            </a:r>
            <a:r>
              <a:rPr lang="en-GB" sz="1600" b="1" i="0" u="none" strike="noStrike" cap="none">
                <a:solidFill>
                  <a:schemeClr val="dk1"/>
                </a:solidFill>
                <a:latin typeface="Merriweather"/>
                <a:ea typeface="Merriweather"/>
                <a:cs typeface="Merriweather"/>
                <a:sym typeface="Merriweather"/>
              </a:rPr>
              <a:t> </a:t>
            </a:r>
            <a:r>
              <a:rPr lang="en-GB" sz="1600" b="1">
                <a:solidFill>
                  <a:schemeClr val="dk1"/>
                </a:solidFill>
                <a:latin typeface="Merriweather"/>
                <a:ea typeface="Merriweather"/>
                <a:cs typeface="Merriweather"/>
                <a:sym typeface="Merriweather"/>
              </a:rPr>
              <a:t>00</a:t>
            </a:r>
            <a:r>
              <a:rPr lang="en-GB" sz="1600" b="1" i="0" u="none" strike="noStrike" cap="none">
                <a:solidFill>
                  <a:schemeClr val="dk1"/>
                </a:solidFill>
                <a:latin typeface="Merriweather"/>
                <a:ea typeface="Merriweather"/>
                <a:cs typeface="Merriweather"/>
                <a:sym typeface="Merriweather"/>
              </a:rPr>
              <a:t>th  | 01:15 PM – 6:30 PM</a:t>
            </a:r>
            <a:endParaRPr sz="1400" b="0" i="0" u="none" strike="noStrike" cap="none">
              <a:solidFill>
                <a:srgbClr val="000000"/>
              </a:solidFill>
              <a:latin typeface="Arial"/>
              <a:ea typeface="Arial"/>
              <a:cs typeface="Arial"/>
              <a:sym typeface="Arial"/>
            </a:endParaRPr>
          </a:p>
        </p:txBody>
      </p:sp>
      <p:graphicFrame>
        <p:nvGraphicFramePr>
          <p:cNvPr id="97" name="Google Shape;97;p2"/>
          <p:cNvGraphicFramePr/>
          <p:nvPr/>
        </p:nvGraphicFramePr>
        <p:xfrm>
          <a:off x="1651586" y="2102841"/>
          <a:ext cx="4870900" cy="7767355"/>
        </p:xfrm>
        <a:graphic>
          <a:graphicData uri="http://schemas.openxmlformats.org/drawingml/2006/table">
            <a:tbl>
              <a:tblPr firstRow="1" bandRow="1">
                <a:noFill/>
                <a:tableStyleId>{A74831F3-D5BD-4456-887F-984CBF342090}</a:tableStyleId>
              </a:tblPr>
              <a:tblGrid>
                <a:gridCol w="2547125">
                  <a:extLst>
                    <a:ext uri="{9D8B030D-6E8A-4147-A177-3AD203B41FA5}">
                      <a16:colId xmlns:a16="http://schemas.microsoft.com/office/drawing/2014/main" val="20000"/>
                    </a:ext>
                  </a:extLst>
                </a:gridCol>
                <a:gridCol w="2323775">
                  <a:extLst>
                    <a:ext uri="{9D8B030D-6E8A-4147-A177-3AD203B41FA5}">
                      <a16:colId xmlns:a16="http://schemas.microsoft.com/office/drawing/2014/main" val="20001"/>
                    </a:ext>
                  </a:extLst>
                </a:gridCol>
              </a:tblGrid>
              <a:tr h="273800">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C000"/>
                          </a:solidFill>
                          <a:latin typeface="Avenir"/>
                          <a:ea typeface="Avenir"/>
                          <a:cs typeface="Avenir"/>
                          <a:sym typeface="Avenir"/>
                        </a:rPr>
                        <a:t>1:15 PM – 3:00 PM : Workshops</a:t>
                      </a:r>
                      <a:endParaRPr sz="1400" b="1" u="none" strike="noStrike" cap="none">
                        <a:solidFill>
                          <a:srgbClr val="FFC000"/>
                        </a:solidFill>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0329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C000"/>
                          </a:solidFill>
                          <a:latin typeface="Avenir"/>
                          <a:ea typeface="Avenir"/>
                          <a:cs typeface="Avenir"/>
                          <a:sym typeface="Avenir"/>
                        </a:rPr>
                        <a:t>Students– </a:t>
                      </a:r>
                      <a:r>
                        <a:rPr lang="en-GB" b="1">
                          <a:solidFill>
                            <a:srgbClr val="FFC000"/>
                          </a:solidFill>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Avenir"/>
                          <a:ea typeface="Avenir"/>
                          <a:cs typeface="Avenir"/>
                          <a:sym typeface="Avenir"/>
                        </a:rPr>
                        <a:t>Location:</a:t>
                      </a:r>
                      <a:r>
                        <a:rPr lang="en-GB" sz="1300" b="1">
                          <a:latin typeface="Avenir"/>
                          <a:ea typeface="Avenir"/>
                          <a:cs typeface="Avenir"/>
                          <a:sym typeface="Avenir"/>
                        </a:rPr>
                        <a:t>XXX</a:t>
                      </a:r>
                      <a:endParaRPr sz="1300" b="1">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300" b="1">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r>
                        <a:rPr lang="en-GB" sz="1400" b="0" u="none" strike="noStrike" cap="none">
                          <a:solidFill>
                            <a:schemeClr val="dk1"/>
                          </a:solidFill>
                          <a:latin typeface="Arial"/>
                          <a:ea typeface="Arial"/>
                          <a:cs typeface="Arial"/>
                          <a:sym typeface="Arial"/>
                        </a:rPr>
                        <a:t>.</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Lato"/>
                        <a:ea typeface="Lato"/>
                        <a:cs typeface="Lato"/>
                        <a:sym typeface="Lato"/>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C000"/>
                          </a:solidFill>
                          <a:latin typeface="Avenir"/>
                          <a:ea typeface="Avenir"/>
                          <a:cs typeface="Avenir"/>
                          <a:sym typeface="Avenir"/>
                        </a:rPr>
                        <a:t>Staff – </a:t>
                      </a:r>
                      <a:r>
                        <a:rPr lang="en-GB" b="1">
                          <a:solidFill>
                            <a:srgbClr val="FFC000"/>
                          </a:solidFill>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Avenir"/>
                          <a:ea typeface="Avenir"/>
                          <a:cs typeface="Avenir"/>
                          <a:sym typeface="Avenir"/>
                        </a:rPr>
                        <a:t>Location: </a:t>
                      </a:r>
                      <a:r>
                        <a:rPr lang="en-GB" sz="1300" b="1">
                          <a:latin typeface="Avenir"/>
                          <a:ea typeface="Avenir"/>
                          <a:cs typeface="Avenir"/>
                          <a:sym typeface="Avenir"/>
                        </a:rPr>
                        <a:t>XXXX</a:t>
                      </a:r>
                      <a:endParaRPr sz="1300" b="1">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300" b="1">
                        <a:latin typeface="Avenir"/>
                        <a:ea typeface="Avenir"/>
                        <a:cs typeface="Avenir"/>
                        <a:sym typeface="Avenir"/>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400" b="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0855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C000"/>
                          </a:solidFill>
                          <a:latin typeface="Avenir"/>
                          <a:ea typeface="Avenir"/>
                          <a:cs typeface="Avenir"/>
                          <a:sym typeface="Avenir"/>
                        </a:rPr>
                        <a:t>3:00 PM – 3:20 PM: </a:t>
                      </a:r>
                      <a:r>
                        <a:rPr lang="en-GB" b="1">
                          <a:solidFill>
                            <a:srgbClr val="FFC000"/>
                          </a:solidFill>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Avenir"/>
                          <a:ea typeface="Avenir"/>
                          <a:cs typeface="Avenir"/>
                          <a:sym typeface="Avenir"/>
                        </a:rPr>
                        <a:t>Location: </a:t>
                      </a:r>
                      <a:r>
                        <a:rPr lang="en-GB" sz="1300" b="1">
                          <a:latin typeface="Avenir"/>
                          <a:ea typeface="Avenir"/>
                          <a:cs typeface="Avenir"/>
                          <a:sym typeface="Avenir"/>
                        </a:rPr>
                        <a:t>XXX</a:t>
                      </a:r>
                      <a:endParaRPr sz="1300" b="1">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300" b="1">
                        <a:latin typeface="Avenir"/>
                        <a:ea typeface="Avenir"/>
                        <a:cs typeface="Avenir"/>
                        <a:sym typeface="Avenir"/>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2"/>
                  </a:ext>
                </a:extLst>
              </a:tr>
              <a:tr h="273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Lato"/>
                        <a:ea typeface="Lato"/>
                        <a:cs typeface="Lato"/>
                        <a:sym typeface="Lato"/>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3"/>
                  </a:ext>
                </a:extLst>
              </a:tr>
              <a:tr h="273800">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C000"/>
                          </a:solidFill>
                          <a:latin typeface="Avenir"/>
                          <a:ea typeface="Avenir"/>
                          <a:cs typeface="Avenir"/>
                          <a:sym typeface="Avenir"/>
                        </a:rPr>
                        <a:t>3:20 PM – 4:40 PM: </a:t>
                      </a:r>
                      <a:r>
                        <a:rPr lang="en-GB" b="1">
                          <a:solidFill>
                            <a:srgbClr val="FFC000"/>
                          </a:solidFill>
                          <a:latin typeface="Avenir"/>
                          <a:ea typeface="Avenir"/>
                          <a:cs typeface="Avenir"/>
                          <a:sym typeface="Avenir"/>
                        </a:rPr>
                        <a:t>XXXX</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4"/>
                  </a:ext>
                </a:extLst>
              </a:tr>
              <a:tr h="18070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C000"/>
                          </a:solidFill>
                          <a:latin typeface="Avenir"/>
                          <a:ea typeface="Avenir"/>
                          <a:cs typeface="Avenir"/>
                          <a:sym typeface="Avenir"/>
                        </a:rPr>
                        <a:t>Students– </a:t>
                      </a:r>
                      <a:r>
                        <a:rPr lang="en-GB" b="1">
                          <a:solidFill>
                            <a:srgbClr val="FFC000"/>
                          </a:solidFill>
                          <a:latin typeface="Avenir"/>
                          <a:ea typeface="Avenir"/>
                          <a:cs typeface="Avenir"/>
                          <a:sym typeface="Avenir"/>
                        </a:rPr>
                        <a:t>XXXXX</a:t>
                      </a:r>
                      <a:endParaRPr sz="1400" b="1"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Avenir"/>
                          <a:ea typeface="Avenir"/>
                          <a:cs typeface="Avenir"/>
                          <a:sym typeface="Avenir"/>
                        </a:rPr>
                        <a:t>Location: </a:t>
                      </a:r>
                      <a:r>
                        <a:rPr lang="en-GB" sz="1300" b="1">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C000"/>
                        </a:buClr>
                        <a:buSzPts val="1400"/>
                        <a:buFont typeface="Avenir"/>
                        <a:buNone/>
                      </a:pPr>
                      <a:r>
                        <a:rPr lang="en-GB" sz="1400" b="1" u="none" strike="noStrike" cap="none">
                          <a:solidFill>
                            <a:srgbClr val="FFC000"/>
                          </a:solidFill>
                          <a:latin typeface="Avenir"/>
                          <a:ea typeface="Avenir"/>
                          <a:cs typeface="Avenir"/>
                          <a:sym typeface="Avenir"/>
                        </a:rPr>
                        <a:t>Staff – </a:t>
                      </a:r>
                      <a:r>
                        <a:rPr lang="en-GB" b="1">
                          <a:solidFill>
                            <a:srgbClr val="FFC000"/>
                          </a:solidFill>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Avenir"/>
                          <a:ea typeface="Avenir"/>
                          <a:cs typeface="Avenir"/>
                          <a:sym typeface="Avenir"/>
                        </a:rPr>
                        <a:t> Location:</a:t>
                      </a:r>
                      <a:r>
                        <a:rPr lang="en-GB" sz="1300" b="1">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040425">
                <a:tc gridSpan="2">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6"/>
                  </a:ext>
                </a:extLst>
              </a:tr>
              <a:tr h="260100">
                <a:tc gridSpan="2">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0" y="0"/>
            <a:ext cx="1478280" cy="9906000"/>
          </a:xfrm>
          <a:prstGeom prst="rect">
            <a:avLst/>
          </a:prstGeom>
          <a:solidFill>
            <a:srgbClr val="1B14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3" name="Google Shape;103;p3"/>
          <p:cNvPicPr preferRelativeResize="0"/>
          <p:nvPr/>
        </p:nvPicPr>
        <p:blipFill rotWithShape="1">
          <a:blip r:embed="rId3">
            <a:alphaModFix/>
          </a:blip>
          <a:srcRect/>
          <a:stretch/>
        </p:blipFill>
        <p:spPr>
          <a:xfrm>
            <a:off x="3937821" y="232969"/>
            <a:ext cx="2352368" cy="648001"/>
          </a:xfrm>
          <a:prstGeom prst="rect">
            <a:avLst/>
          </a:prstGeom>
          <a:noFill/>
          <a:ln>
            <a:noFill/>
          </a:ln>
        </p:spPr>
      </p:pic>
      <p:sp>
        <p:nvSpPr>
          <p:cNvPr id="104" name="Google Shape;104;p3"/>
          <p:cNvSpPr txBox="1"/>
          <p:nvPr/>
        </p:nvSpPr>
        <p:spPr>
          <a:xfrm rot="-5400000">
            <a:off x="-2955331" y="4621074"/>
            <a:ext cx="738894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chemeClr val="lt1"/>
                </a:solidFill>
                <a:latin typeface="Avenir"/>
                <a:ea typeface="Avenir"/>
                <a:cs typeface="Avenir"/>
                <a:sym typeface="Avenir"/>
              </a:rPr>
              <a:t>XXXXXX</a:t>
            </a:r>
            <a:endParaRPr sz="1400" b="0" i="0" u="none" strike="noStrike" cap="none">
              <a:solidFill>
                <a:srgbClr val="000000"/>
              </a:solidFill>
              <a:latin typeface="Arial"/>
              <a:ea typeface="Arial"/>
              <a:cs typeface="Arial"/>
              <a:sym typeface="Arial"/>
            </a:endParaRPr>
          </a:p>
        </p:txBody>
      </p:sp>
      <p:pic>
        <p:nvPicPr>
          <p:cNvPr id="105" name="Google Shape;105;p3" descr="Une image contenant texte, Police, Bleu électrique, capture d’écran&#10;&#10;Le contenu généré par l’IA peut être incorrect."/>
          <p:cNvPicPr preferRelativeResize="0"/>
          <p:nvPr/>
        </p:nvPicPr>
        <p:blipFill rotWithShape="1">
          <a:blip r:embed="rId4">
            <a:alphaModFix/>
          </a:blip>
          <a:srcRect/>
          <a:stretch/>
        </p:blipFill>
        <p:spPr>
          <a:xfrm>
            <a:off x="3716250" y="9087311"/>
            <a:ext cx="2573939" cy="540000"/>
          </a:xfrm>
          <a:prstGeom prst="rect">
            <a:avLst/>
          </a:prstGeom>
          <a:noFill/>
          <a:ln>
            <a:noFill/>
          </a:ln>
        </p:spPr>
      </p:pic>
      <p:sp>
        <p:nvSpPr>
          <p:cNvPr id="106" name="Google Shape;106;p3"/>
          <p:cNvSpPr txBox="1"/>
          <p:nvPr/>
        </p:nvSpPr>
        <p:spPr>
          <a:xfrm>
            <a:off x="1707536" y="1342101"/>
            <a:ext cx="49851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Merriweather"/>
                <a:ea typeface="Merriweather"/>
                <a:cs typeface="Merriweather"/>
                <a:sym typeface="Merriweather"/>
              </a:rPr>
              <a:t>Day 2: </a:t>
            </a:r>
            <a:r>
              <a:rPr lang="en-GB" sz="1600" b="1">
                <a:solidFill>
                  <a:schemeClr val="dk1"/>
                </a:solidFill>
                <a:latin typeface="Merriweather"/>
                <a:ea typeface="Merriweather"/>
                <a:cs typeface="Merriweather"/>
                <a:sym typeface="Merriweather"/>
              </a:rPr>
              <a:t>XXXX</a:t>
            </a:r>
            <a:r>
              <a:rPr lang="en-GB" sz="1600" b="1" i="0" u="none" strike="noStrike" cap="none">
                <a:solidFill>
                  <a:schemeClr val="dk1"/>
                </a:solidFill>
                <a:latin typeface="Merriweather"/>
                <a:ea typeface="Merriweather"/>
                <a:cs typeface="Merriweather"/>
                <a:sym typeface="Merriweather"/>
              </a:rPr>
              <a:t> </a:t>
            </a:r>
            <a:r>
              <a:rPr lang="en-GB" sz="1600" b="1">
                <a:solidFill>
                  <a:schemeClr val="dk1"/>
                </a:solidFill>
                <a:latin typeface="Merriweather"/>
                <a:ea typeface="Merriweather"/>
                <a:cs typeface="Merriweather"/>
                <a:sym typeface="Merriweather"/>
              </a:rPr>
              <a:t>00</a:t>
            </a:r>
            <a:r>
              <a:rPr lang="en-GB" sz="1600" b="1" i="0" u="none" strike="noStrike" cap="none">
                <a:solidFill>
                  <a:schemeClr val="dk1"/>
                </a:solidFill>
                <a:latin typeface="Merriweather"/>
                <a:ea typeface="Merriweather"/>
                <a:cs typeface="Merriweather"/>
                <a:sym typeface="Merriweather"/>
              </a:rPr>
              <a:t>th  | 09:30 AM – 2:00 PM</a:t>
            </a:r>
            <a:endParaRPr sz="1400" b="0" i="0" u="none" strike="noStrike" cap="none">
              <a:solidFill>
                <a:srgbClr val="000000"/>
              </a:solidFill>
              <a:latin typeface="Arial"/>
              <a:ea typeface="Arial"/>
              <a:cs typeface="Arial"/>
              <a:sym typeface="Arial"/>
            </a:endParaRPr>
          </a:p>
        </p:txBody>
      </p:sp>
      <p:graphicFrame>
        <p:nvGraphicFramePr>
          <p:cNvPr id="107" name="Google Shape;107;p3"/>
          <p:cNvGraphicFramePr/>
          <p:nvPr/>
        </p:nvGraphicFramePr>
        <p:xfrm>
          <a:off x="1763485" y="1907777"/>
          <a:ext cx="4873300" cy="8226890"/>
        </p:xfrm>
        <a:graphic>
          <a:graphicData uri="http://schemas.openxmlformats.org/drawingml/2006/table">
            <a:tbl>
              <a:tblPr firstRow="1" bandRow="1">
                <a:noFill/>
                <a:tableStyleId>{A74831F3-D5BD-4456-887F-984CBF342090}</a:tableStyleId>
              </a:tblPr>
              <a:tblGrid>
                <a:gridCol w="48733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9:30 AM – 09:35 AM: Welcoming</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1" u="none" strike="noStrike" cap="none">
                          <a:latin typeface="Avenir"/>
                          <a:ea typeface="Avenir"/>
                          <a:cs typeface="Avenir"/>
                          <a:sym typeface="Avenir"/>
                        </a:rPr>
                        <a:t>Location:</a:t>
                      </a:r>
                      <a:r>
                        <a:rPr lang="en-GB" sz="1300" b="1">
                          <a:latin typeface="Avenir"/>
                          <a:ea typeface="Avenir"/>
                          <a:cs typeface="Avenir"/>
                          <a:sym typeface="Avenir"/>
                        </a:rPr>
                        <a:t>XXXXXX</a:t>
                      </a:r>
                      <a:endParaRPr sz="1400" u="none" strike="noStrike" cap="none"/>
                    </a:p>
                    <a:p>
                      <a:pPr marL="0" marR="0" lvl="0" indent="0" algn="l" rtl="0">
                        <a:lnSpc>
                          <a:spcPct val="100000"/>
                        </a:lnSpc>
                        <a:spcBef>
                          <a:spcPts val="0"/>
                        </a:spcBef>
                        <a:spcAft>
                          <a:spcPts val="0"/>
                        </a:spcAft>
                        <a:buClr>
                          <a:srgbClr val="000000"/>
                        </a:buClr>
                        <a:buSzPts val="1300"/>
                        <a:buFont typeface="Arial"/>
                        <a:buNone/>
                      </a:pPr>
                      <a:endParaRPr sz="1300" b="1" u="none" strike="noStrike" cap="none">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184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Lato"/>
                        <a:ea typeface="Lato"/>
                        <a:cs typeface="Lato"/>
                        <a:sym typeface="Lato"/>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09:35 AM – 11:00 AM: </a:t>
                      </a:r>
                      <a:r>
                        <a:rPr lang="en-GB" sz="1300" b="1">
                          <a:solidFill>
                            <a:srgbClr val="FFC000"/>
                          </a:solidFill>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chemeClr val="dk1"/>
                        </a:buClr>
                        <a:buSzPts val="1300"/>
                        <a:buFont typeface="Avenir"/>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chemeClr val="dk1"/>
                        </a:buClr>
                        <a:buSzPts val="1300"/>
                        <a:buFont typeface="Arial"/>
                        <a:buNone/>
                      </a:pPr>
                      <a:endParaRPr sz="1300">
                        <a:latin typeface="Arial"/>
                        <a:ea typeface="Arial"/>
                        <a:cs typeface="Arial"/>
                        <a:sym typeface="Arial"/>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300">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11:00 AM – 11:15 AM: </a:t>
                      </a:r>
                      <a:r>
                        <a:rPr lang="en-GB" sz="1300" b="1">
                          <a:solidFill>
                            <a:srgbClr val="FFC000"/>
                          </a:solidFill>
                          <a:latin typeface="Avenir"/>
                          <a:ea typeface="Avenir"/>
                          <a:cs typeface="Avenir"/>
                          <a:sym typeface="Avenir"/>
                        </a:rPr>
                        <a:t>XXX</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rgbClr val="000000"/>
                        </a:buClr>
                        <a:buSzPts val="1300"/>
                        <a:buFont typeface="Arial"/>
                        <a:buNone/>
                      </a:pPr>
                      <a:endParaRPr sz="1300" b="1" u="none" strike="noStrike" cap="none">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11:15 AM – 12:30 AM: </a:t>
                      </a:r>
                      <a:r>
                        <a:rPr lang="en-GB" sz="1300" b="1">
                          <a:solidFill>
                            <a:srgbClr val="FFC000"/>
                          </a:solidFill>
                          <a:latin typeface="Avenir"/>
                          <a:ea typeface="Avenir"/>
                          <a:cs typeface="Avenir"/>
                          <a:sym typeface="Avenir"/>
                        </a:rPr>
                        <a:t>XXXXX</a:t>
                      </a:r>
                      <a:endParaRPr sz="1400" u="none" strike="noStrike" cap="none"/>
                    </a:p>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chemeClr val="dk1"/>
                          </a:solidFill>
                          <a:latin typeface="Avenir"/>
                          <a:ea typeface="Avenir"/>
                          <a:cs typeface="Avenir"/>
                          <a:sym typeface="Avenir"/>
                        </a:rPr>
                        <a:t>Location : </a:t>
                      </a:r>
                      <a:r>
                        <a:rPr lang="en-GB" sz="1300" b="1">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chemeClr val="dk1"/>
                        </a:buClr>
                        <a:buSzPts val="1300"/>
                        <a:buFont typeface="Arial"/>
                        <a:buNone/>
                      </a:pPr>
                      <a:endParaRPr sz="1300"/>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300"/>
                    </a:p>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a:solidFill>
                            <a:srgbClr val="FFC000"/>
                          </a:solidFill>
                          <a:latin typeface="Avenir"/>
                          <a:ea typeface="Avenir"/>
                          <a:cs typeface="Avenir"/>
                          <a:sym typeface="Avenir"/>
                        </a:rPr>
                        <a:t>12:30 AM – 13:00 PM: Conclusion</a:t>
                      </a:r>
                      <a:endParaRPr sz="1400" u="none" strike="noStrike" cap="none"/>
                    </a:p>
                    <a:p>
                      <a:pPr marL="0" marR="0" lvl="0" indent="0" algn="l" rtl="0">
                        <a:lnSpc>
                          <a:spcPct val="100000"/>
                        </a:lnSpc>
                        <a:spcBef>
                          <a:spcPts val="0"/>
                        </a:spcBef>
                        <a:spcAft>
                          <a:spcPts val="0"/>
                        </a:spcAft>
                        <a:buClr>
                          <a:schemeClr val="dk1"/>
                        </a:buClr>
                        <a:buSzPts val="1300"/>
                        <a:buFont typeface="Avenir"/>
                        <a:buNone/>
                      </a:pPr>
                      <a:r>
                        <a:rPr lang="en-GB" sz="1300" b="1" u="none" strike="noStrike" cap="none">
                          <a:latin typeface="Avenir"/>
                          <a:ea typeface="Avenir"/>
                          <a:cs typeface="Avenir"/>
                          <a:sym typeface="Avenir"/>
                        </a:rPr>
                        <a:t>Location: </a:t>
                      </a:r>
                      <a:r>
                        <a:rPr lang="en-GB" sz="1300" b="1">
                          <a:latin typeface="Avenir"/>
                          <a:ea typeface="Avenir"/>
                          <a:cs typeface="Avenir"/>
                          <a:sym typeface="Avenir"/>
                        </a:rPr>
                        <a:t>xxxx</a:t>
                      </a:r>
                      <a:endParaRPr sz="1400" u="none" strike="noStrike" cap="none"/>
                    </a:p>
                    <a:p>
                      <a:pPr marL="0" marR="0" lvl="0" indent="0" algn="l" rtl="0">
                        <a:lnSpc>
                          <a:spcPct val="100000"/>
                        </a:lnSpc>
                        <a:spcBef>
                          <a:spcPts val="0"/>
                        </a:spcBef>
                        <a:spcAft>
                          <a:spcPts val="0"/>
                        </a:spcAft>
                        <a:buClr>
                          <a:schemeClr val="dk1"/>
                        </a:buClr>
                        <a:buSzPts val="1300"/>
                        <a:buFont typeface="Lato"/>
                        <a:buNone/>
                      </a:pPr>
                      <a:endParaRPr sz="1300">
                        <a:latin typeface="Lato"/>
                        <a:ea typeface="Lato"/>
                        <a:cs typeface="Lato"/>
                        <a:sym typeface="Lato"/>
                      </a:endParaRPr>
                    </a:p>
                    <a:p>
                      <a:pPr marL="0" lvl="0" indent="0" algn="l" rtl="0">
                        <a:spcBef>
                          <a:spcPts val="0"/>
                        </a:spcBef>
                        <a:spcAft>
                          <a:spcPts val="0"/>
                        </a:spcAft>
                        <a:buClr>
                          <a:schemeClr val="dk1"/>
                        </a:buClr>
                        <a:buSzPts val="1300"/>
                        <a:buFont typeface="Arial"/>
                        <a:buNone/>
                      </a:pPr>
                      <a:r>
                        <a:rPr lang="en-GB" sz="1050" i="1">
                          <a:highlight>
                            <a:srgbClr val="FFFFFF"/>
                          </a:highlight>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a:t>
                      </a:r>
                      <a:r>
                        <a:rPr lang="en-GB" sz="1100">
                          <a:latin typeface="Arial"/>
                          <a:ea typeface="Arial"/>
                          <a:cs typeface="Arial"/>
                          <a:sym typeface="Arial"/>
                        </a:rPr>
                        <a:t> </a:t>
                      </a:r>
                      <a:endParaRPr sz="1300">
                        <a:latin typeface="Lato"/>
                        <a:ea typeface="Lato"/>
                        <a:cs typeface="Lato"/>
                        <a:sym typeface="Lato"/>
                      </a:endParaRPr>
                    </a:p>
                    <a:p>
                      <a:pPr marL="0" marR="0" lvl="0" indent="0" algn="l" rtl="0">
                        <a:lnSpc>
                          <a:spcPct val="100000"/>
                        </a:lnSpc>
                        <a:spcBef>
                          <a:spcPts val="0"/>
                        </a:spcBef>
                        <a:spcAft>
                          <a:spcPts val="0"/>
                        </a:spcAft>
                        <a:buClr>
                          <a:schemeClr val="dk1"/>
                        </a:buClr>
                        <a:buSzPts val="1300"/>
                        <a:buFont typeface="Arial"/>
                        <a:buNone/>
                      </a:pPr>
                      <a:endParaRPr sz="13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707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677900">
                <a:tc>
                  <a:txBody>
                    <a:bodyPr/>
                    <a:lstStyle/>
                    <a:p>
                      <a:pPr marL="0" marR="0" lvl="0" indent="0" algn="l" rtl="0">
                        <a:lnSpc>
                          <a:spcPct val="100000"/>
                        </a:lnSpc>
                        <a:spcBef>
                          <a:spcPts val="0"/>
                        </a:spcBef>
                        <a:spcAft>
                          <a:spcPts val="0"/>
                        </a:spcAft>
                        <a:buClr>
                          <a:srgbClr val="000000"/>
                        </a:buClr>
                        <a:buSzPts val="13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Clr>
                          <a:schemeClr val="dk1"/>
                        </a:buClr>
                        <a:buSzPts val="1200"/>
                        <a:buFont typeface="Arial"/>
                        <a:buNone/>
                      </a:pPr>
                      <a:endParaRPr sz="1200" u="none" strike="noStrike" cap="none">
                        <a:solidFill>
                          <a:schemeClr val="dk1"/>
                        </a:solidFill>
                        <a:latin typeface="Lato"/>
                        <a:ea typeface="Lato"/>
                        <a:cs typeface="Lato"/>
                        <a:sym typeface="Lato"/>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564</Words>
  <Application>Microsoft Office PowerPoint</Application>
  <PresentationFormat>Format A4 (210 x 297 mm)</PresentationFormat>
  <Paragraphs>62</Paragraphs>
  <Slides>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Merriweather</vt:lpstr>
      <vt:lpstr>Verdana</vt:lpstr>
      <vt:lpstr>Lato</vt:lpstr>
      <vt:lpstr>Avenir</vt:lpstr>
      <vt:lpstr>Play</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Maud Presse</dc:creator>
  <cp:lastModifiedBy>Justine Cauvas</cp:lastModifiedBy>
  <cp:revision>1</cp:revision>
  <dcterms:created xsi:type="dcterms:W3CDTF">2025-06-24T13:02:19Z</dcterms:created>
  <dcterms:modified xsi:type="dcterms:W3CDTF">2026-05-28T16:22:59Z</dcterms:modified>
</cp:coreProperties>
</file>